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9" r:id="rId13"/>
    <p:sldId id="290" r:id="rId14"/>
    <p:sldId id="285" r:id="rId15"/>
    <p:sldId id="286" r:id="rId16"/>
    <p:sldId id="291" r:id="rId17"/>
    <p:sldId id="29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0237" y="140916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願主准我求</a:t>
            </a:r>
            <a:b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pass me not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308344"/>
            <a:ext cx="11426456" cy="65496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只有倚靠主的功勞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Chi-  u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oa-kho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e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能與父親近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kap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Pe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chhin-kun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Trusting only in Thy merit,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Would I seek Thy face;</a:t>
            </a:r>
          </a:p>
        </p:txBody>
      </p:sp>
    </p:spTree>
    <p:extLst>
      <p:ext uri="{BB962C8B-B14F-4D97-AF65-F5344CB8AC3E}">
        <p14:creationId xmlns:p14="http://schemas.microsoft.com/office/powerpoint/2010/main" val="3064048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664" y="186070"/>
            <a:ext cx="11426456" cy="6485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心內憂悶求祢消無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Sim-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bun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向我施大恩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    Ng  goa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toa- un.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Heal my wounded, broken spirit,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Save me by Thy grace.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45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772" y="0"/>
            <a:ext cx="11426456" cy="6857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 Chu-ah,     Chu-ah,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聽我的祈求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  e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1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Savior, Savior,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Hear my humble cry;</a:t>
            </a:r>
          </a:p>
        </p:txBody>
      </p:sp>
    </p:spTree>
    <p:extLst>
      <p:ext uri="{BB962C8B-B14F-4D97-AF65-F5344CB8AC3E}">
        <p14:creationId xmlns:p14="http://schemas.microsoft.com/office/powerpoint/2010/main" val="1275331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772" y="132907"/>
            <a:ext cx="11426456" cy="65921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已經有人得着應允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I-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lang tit-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-un,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願祢准我求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Goan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Li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While on others Thou art calling,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Do not pass me by.</a:t>
            </a:r>
          </a:p>
        </p:txBody>
      </p:sp>
    </p:spTree>
    <p:extLst>
      <p:ext uri="{BB962C8B-B14F-4D97-AF65-F5344CB8AC3E}">
        <p14:creationId xmlns:p14="http://schemas.microsoft.com/office/powerpoint/2010/main" val="3647511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68" y="308345"/>
            <a:ext cx="11426456" cy="65496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主的平安使我止渴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Chu e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-an ho goa chi-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我心大讚美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   Goa  sim  toa  o- lo,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Thou the spring of all my comfort,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More than life to me;</a:t>
            </a:r>
          </a:p>
        </p:txBody>
      </p:sp>
    </p:spTree>
    <p:extLst>
      <p:ext uri="{BB962C8B-B14F-4D97-AF65-F5344CB8AC3E}">
        <p14:creationId xmlns:p14="http://schemas.microsoft.com/office/powerpoint/2010/main" val="3770828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184" y="186070"/>
            <a:ext cx="11426456" cy="6485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天上地下除祢以外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Thi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toe- e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Li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goa,</a:t>
            </a: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有是誰可靠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U chi-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thang-ko.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Whom have I on earth beside Thee?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Whom in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heav’n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but Thee?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127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664" y="1"/>
            <a:ext cx="11426456" cy="6857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 Chu-ah,      Chu-ah,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聽我的祈求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 e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1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Savior, Savior,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Hear my humble cry;</a:t>
            </a:r>
          </a:p>
        </p:txBody>
      </p:sp>
    </p:spTree>
    <p:extLst>
      <p:ext uri="{BB962C8B-B14F-4D97-AF65-F5344CB8AC3E}">
        <p14:creationId xmlns:p14="http://schemas.microsoft.com/office/powerpoint/2010/main" val="14140815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772" y="265815"/>
            <a:ext cx="11426456" cy="65921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已經有人得着應允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I-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lang tit-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-un,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願祢准我求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Goan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Li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While on others Thou art calling,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Do not pass me by.</a:t>
            </a:r>
          </a:p>
        </p:txBody>
      </p:sp>
    </p:spTree>
    <p:extLst>
      <p:ext uri="{BB962C8B-B14F-4D97-AF65-F5344CB8AC3E}">
        <p14:creationId xmlns:p14="http://schemas.microsoft.com/office/powerpoint/2010/main" val="830159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144" y="308345"/>
            <a:ext cx="11426456" cy="65496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懇求耶穌現在施恩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-chai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-un,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聽我的祈求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 e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Pass me not, O gentle Savior,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Hear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my humble cry;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384" y="186070"/>
            <a:ext cx="11426456" cy="6485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已經有人得着應允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I-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u lang tit-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-un,</a:t>
            </a: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願祢准我求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Goan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Li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While on others Thou art calling,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Do not pass me by.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027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772" y="2"/>
            <a:ext cx="11426456" cy="6857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  Chu-ah,     Chu-ah,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聽我的祈求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 e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1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Savior, Savior,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Hear my humble cry;</a:t>
            </a:r>
          </a:p>
        </p:txBody>
      </p:sp>
    </p:spTree>
    <p:extLst>
      <p:ext uri="{BB962C8B-B14F-4D97-AF65-F5344CB8AC3E}">
        <p14:creationId xmlns:p14="http://schemas.microsoft.com/office/powerpoint/2010/main" val="2370097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624" y="132907"/>
            <a:ext cx="11426456" cy="65921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已經有人得着應允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I-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 lang tit-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-un,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願祢准我求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Goan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Li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While on others Thou art calling,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Do not pass me by.</a:t>
            </a:r>
          </a:p>
        </p:txBody>
      </p:sp>
    </p:spTree>
    <p:extLst>
      <p:ext uri="{BB962C8B-B14F-4D97-AF65-F5344CB8AC3E}">
        <p14:creationId xmlns:p14="http://schemas.microsoft.com/office/powerpoint/2010/main" val="2804602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424" y="154172"/>
            <a:ext cx="11426456" cy="65496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求主使我在祢面前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ho goa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bin-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得赦罪歡喜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    Tit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sia-choe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-hi,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Let me at Thy throne of mercy,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Find a sweet relief;</a:t>
            </a:r>
          </a:p>
        </p:txBody>
      </p:sp>
    </p:spTree>
    <p:extLst>
      <p:ext uri="{BB962C8B-B14F-4D97-AF65-F5344CB8AC3E}">
        <p14:creationId xmlns:p14="http://schemas.microsoft.com/office/powerpoint/2010/main" val="1937088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144" y="186070"/>
            <a:ext cx="11426456" cy="6485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專心盼望救恩顯明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ng-bang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-un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hian-beng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深信無訝疑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Chhim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-sin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bo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giau-gi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Kneeling there in deep contrition,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Help my unbelief.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597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184" y="-152399"/>
            <a:ext cx="11426456" cy="68579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          Chu-ah,     Chu-ah,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聽我的祈求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 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 e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1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Savior, Savior,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Hear my humble cry;</a:t>
            </a:r>
          </a:p>
        </p:txBody>
      </p:sp>
    </p:spTree>
    <p:extLst>
      <p:ext uri="{BB962C8B-B14F-4D97-AF65-F5344CB8AC3E}">
        <p14:creationId xmlns:p14="http://schemas.microsoft.com/office/powerpoint/2010/main" val="3703154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464" y="132907"/>
            <a:ext cx="11426456" cy="65921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已經有人得着應允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I-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lang  tit-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-un,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願祢准我求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Goan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Li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While on others Thou art calling,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Do not pass me by.</a:t>
            </a:r>
          </a:p>
        </p:txBody>
      </p:sp>
    </p:spTree>
    <p:extLst>
      <p:ext uri="{BB962C8B-B14F-4D97-AF65-F5344CB8AC3E}">
        <p14:creationId xmlns:p14="http://schemas.microsoft.com/office/powerpoint/2010/main" val="38008943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2028</TotalTime>
  <Words>674</Words>
  <Application>Microsoft Office PowerPoint</Application>
  <PresentationFormat>Widescreen</PresentationFormat>
  <Paragraphs>117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Tw Cen MT</vt:lpstr>
      <vt:lpstr>Circuit</vt:lpstr>
      <vt:lpstr>願主准我求 pass me not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261</cp:revision>
  <dcterms:created xsi:type="dcterms:W3CDTF">2020-01-10T06:25:13Z</dcterms:created>
  <dcterms:modified xsi:type="dcterms:W3CDTF">2021-01-28T03:29:01Z</dcterms:modified>
</cp:coreProperties>
</file>